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56" r:id="rId4"/>
    <p:sldId id="257" r:id="rId5"/>
    <p:sldId id="258" r:id="rId6"/>
    <p:sldId id="259" r:id="rId7"/>
    <p:sldId id="265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2" d="100"/>
          <a:sy n="82" d="100"/>
        </p:scale>
        <p:origin x="1656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BE88-068F-9358-A8B3-267AEA498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81A6B8-A88F-8062-ECBE-B75DCBA9C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8AADA-B537-E7E7-A797-ECB88537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A302D-C372-4BD5-9B48-B6285A17F5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AC5B1-CAEE-A059-22A6-743942469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8DF48-E45A-42FF-0A89-17C4378F7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50ED-D2A7-455C-AD90-75D4640E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7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2014-1DBA-905A-0C35-078AD80D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4E454-3289-63F4-76CB-2677E95B1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FD8EE-CACE-9DCF-1F22-717717491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A302D-C372-4BD5-9B48-B6285A17F5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8F53-C2BC-2966-6F41-DD360D30A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6BB26-3D49-10D1-E228-7FD35D0A9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50ED-D2A7-455C-AD90-75D4640E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4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33AE01-790D-1338-7B45-07694AFD26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19AD75-1513-6BCF-99FF-17EE1AB9C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71FA0-F210-E0B8-CC6B-A72514A0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A302D-C372-4BD5-9B48-B6285A17F5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4118D-4C13-8CBE-891F-45939AA7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F0868-01DC-92A8-EDAC-A1BD0B32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50ED-D2A7-455C-AD90-75D4640E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A94E-80DF-5B98-658E-40527AFAF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F18B5-CEA1-8C21-6C5E-0FDBF8B71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9CD88-E461-9F3B-D470-B97B64ED7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A302D-C372-4BD5-9B48-B6285A17F5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2DFA0-5837-0E82-FE51-2FCF59606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92087-60C9-A81F-08B4-CF9975AC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50ED-D2A7-455C-AD90-75D4640E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3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723A-34C1-46FC-8EBC-4D673A11A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1D42F-CBC8-193A-DD4F-41178005B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A3800-FAE1-ACAF-F9ED-82E798159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A302D-C372-4BD5-9B48-B6285A17F5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AD013-8E48-1350-10EC-E930E9D3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92D-E129-B5AF-2EB8-8D58BBA3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50ED-D2A7-455C-AD90-75D4640E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79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1250F-A076-D34D-0A8F-6941D006A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2F727-F039-15BD-030E-6F00D1C33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5FDFE-814E-FAB5-2325-CAFA976DF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0473A-DD9C-2F5E-6055-31237864A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A302D-C372-4BD5-9B48-B6285A17F5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67226-64C6-7CBB-21FE-D7EE58BD3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47846-B405-EC88-F09E-CD5CCBDA6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50ED-D2A7-455C-AD90-75D4640E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3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405D4-3AAE-0A4C-34A7-5684F6621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6CAE7-5E20-EEEB-A3A1-03B499232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BED23-C8AD-2873-F459-2FFC249F3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54F7BC-5980-FBC2-54E5-40C716F23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5F6FD6-0FA4-DBF6-9F8A-523A0E7BB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294CFD-82BB-CE14-4093-3F4827C0B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A302D-C372-4BD5-9B48-B6285A17F5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A34568-47FA-5541-26F1-D0C333F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E02956-4B51-105F-131D-DEF6201E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50ED-D2A7-455C-AD90-75D4640E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0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7F1A-3C40-72EA-5112-6EF78EF21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00438-06EC-B9C0-BD6E-671D89F0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A302D-C372-4BD5-9B48-B6285A17F5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EE729-1635-463F-AEEC-9C67C80C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25CC6-4046-77A4-F61D-D41BDBD5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50ED-D2A7-455C-AD90-75D4640E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2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1268AE-6C74-1835-8613-EE67A89B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A302D-C372-4BD5-9B48-B6285A17F5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BEC43-DB04-A4A0-6B9F-86B11FA21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2BC19-2337-D42C-C4BB-1C7E3FF1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50ED-D2A7-455C-AD90-75D4640E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FD43-5398-C51C-3852-895003A24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96939-770B-68A5-8D95-8C9957AF2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28062-9698-AB39-4A83-6127F9CBD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9DC7F-197B-4FDE-8C12-246760CD3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A302D-C372-4BD5-9B48-B6285A17F5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CAC2A-B9C6-14F3-E32A-E80EB902F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1EB73-A6CC-AA3D-85B2-228BF280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50ED-D2A7-455C-AD90-75D4640E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73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1AC9-4878-EE03-3439-74797F94D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A7AA7-CD26-CBFF-A572-1AA078FA03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6AB55-A6DD-A610-0B60-8C3BB7333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6923A-1B61-E70D-5983-2661611F1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A302D-C372-4BD5-9B48-B6285A17F5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44B72-22E6-7817-E979-0C5548DF6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B80C0-8CF4-E340-9492-389278BFD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50ED-D2A7-455C-AD90-75D4640E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8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943B0D-4290-5DC8-AABB-EB105E8C8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E585-4258-4C68-B0FB-D6BD4E582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364CA-39E9-8574-7859-48F738DA0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A302D-C372-4BD5-9B48-B6285A17F5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1F3D4-C269-B713-291A-46F9109F7A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FEB2D-C354-F57D-B6E5-F78DAD404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A50ED-D2A7-455C-AD90-75D4640E2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4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2.mp4"/><Relationship Id="rId7" Type="http://schemas.openxmlformats.org/officeDocument/2006/relationships/image" Target="../media/image1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microsoft.com/office/2007/relationships/media" Target="../media/media5.mp4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jpg"/><Relationship Id="rId4" Type="http://schemas.openxmlformats.org/officeDocument/2006/relationships/video" Target="../media/media5.mp4"/><Relationship Id="rId9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1.jpg"/><Relationship Id="rId11" Type="http://schemas.openxmlformats.org/officeDocument/2006/relationships/image" Target="../media/image46.pn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E34BB9-E569-3137-C23D-2C38120B60F9}"/>
              </a:ext>
            </a:extLst>
          </p:cNvPr>
          <p:cNvSpPr/>
          <p:nvPr/>
        </p:nvSpPr>
        <p:spPr>
          <a:xfrm>
            <a:off x="1419228" y="1656316"/>
            <a:ext cx="1895916" cy="6627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DESIGN</a:t>
            </a:r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7464E89C-590D-89FB-B57A-14CE127BD591}"/>
              </a:ext>
            </a:extLst>
          </p:cNvPr>
          <p:cNvSpPr/>
          <p:nvPr/>
        </p:nvSpPr>
        <p:spPr>
          <a:xfrm>
            <a:off x="3396238" y="1807316"/>
            <a:ext cx="419449" cy="360727"/>
          </a:xfrm>
          <a:prstGeom prst="strip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4A1945-B3E1-592F-E66F-BB56BC61D349}"/>
              </a:ext>
            </a:extLst>
          </p:cNvPr>
          <p:cNvSpPr/>
          <p:nvPr/>
        </p:nvSpPr>
        <p:spPr>
          <a:xfrm>
            <a:off x="3913563" y="1656316"/>
            <a:ext cx="1895916" cy="6627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PRINT</a:t>
            </a:r>
          </a:p>
        </p:txBody>
      </p:sp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6C6F7DB8-04C5-AF47-459A-B7BE292AE667}"/>
              </a:ext>
            </a:extLst>
          </p:cNvPr>
          <p:cNvSpPr/>
          <p:nvPr/>
        </p:nvSpPr>
        <p:spPr>
          <a:xfrm>
            <a:off x="5890573" y="1807316"/>
            <a:ext cx="419449" cy="360727"/>
          </a:xfrm>
          <a:prstGeom prst="strip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B8B02A-60D6-AF8C-D26E-143CD2AEF5BF}"/>
              </a:ext>
            </a:extLst>
          </p:cNvPr>
          <p:cNvSpPr/>
          <p:nvPr/>
        </p:nvSpPr>
        <p:spPr>
          <a:xfrm>
            <a:off x="6407898" y="1656316"/>
            <a:ext cx="1895916" cy="6627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HEAT PRESS</a:t>
            </a:r>
          </a:p>
        </p:txBody>
      </p:sp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B4D1E63E-5DBB-B82D-42BD-22245A5B1F4D}"/>
              </a:ext>
            </a:extLst>
          </p:cNvPr>
          <p:cNvSpPr/>
          <p:nvPr/>
        </p:nvSpPr>
        <p:spPr>
          <a:xfrm>
            <a:off x="8384908" y="1807316"/>
            <a:ext cx="419449" cy="360727"/>
          </a:xfrm>
          <a:prstGeom prst="strip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1D3E57-64C4-7668-90B2-7B16C8D5282F}"/>
              </a:ext>
            </a:extLst>
          </p:cNvPr>
          <p:cNvSpPr/>
          <p:nvPr/>
        </p:nvSpPr>
        <p:spPr>
          <a:xfrm>
            <a:off x="8907794" y="1656316"/>
            <a:ext cx="1895916" cy="6627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PRINTED PRODUCT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1B28AB-278A-B8B9-521C-622412464EF4}"/>
              </a:ext>
            </a:extLst>
          </p:cNvPr>
          <p:cNvSpPr txBox="1"/>
          <p:nvPr/>
        </p:nvSpPr>
        <p:spPr>
          <a:xfrm>
            <a:off x="1559881" y="2464806"/>
            <a:ext cx="1614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ptos Display" panose="020B0004020202020204" pitchFamily="34" charset="0"/>
              </a:rPr>
              <a:t>USE SUITABLE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GRAPHIC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SOFTWARE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BF2BBB-47DA-2F03-68DF-F47D8AEFC89B}"/>
              </a:ext>
            </a:extLst>
          </p:cNvPr>
          <p:cNvSpPr txBox="1"/>
          <p:nvPr/>
        </p:nvSpPr>
        <p:spPr>
          <a:xfrm>
            <a:off x="3728972" y="2464806"/>
            <a:ext cx="226510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ptos Display" panose="020B0004020202020204" pitchFamily="34" charset="0"/>
              </a:rPr>
              <a:t>Use Wasatch </a:t>
            </a:r>
            <a:r>
              <a:rPr lang="en-US" b="1" dirty="0" err="1">
                <a:latin typeface="Aptos Display" panose="020B0004020202020204" pitchFamily="34" charset="0"/>
              </a:rPr>
              <a:t>SoftRIP</a:t>
            </a:r>
            <a:endParaRPr lang="en-US" b="1" dirty="0">
              <a:latin typeface="Aptos Display" panose="020B0004020202020204" pitchFamily="34" charset="0"/>
            </a:endParaRP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To RIP to your inkjet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printer.</a:t>
            </a:r>
          </a:p>
          <a:p>
            <a:pPr algn="ctr"/>
            <a:endParaRPr lang="en-US" b="1" dirty="0">
              <a:latin typeface="Aptos Display" panose="020B0004020202020204" pitchFamily="34" charset="0"/>
            </a:endParaRP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SUBLIMATION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PAPER</a:t>
            </a:r>
          </a:p>
          <a:p>
            <a:pPr algn="ctr"/>
            <a:endParaRPr lang="en-US" b="1" dirty="0">
              <a:latin typeface="Aptos Display" panose="020B0004020202020204" pitchFamily="34" charset="0"/>
            </a:endParaRP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SUBLIMATION 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INKS</a:t>
            </a:r>
          </a:p>
          <a:p>
            <a:pPr algn="ctr"/>
            <a:endParaRPr lang="en-US" b="1" dirty="0">
              <a:latin typeface="Aptos Display" panose="020B0004020202020204" pitchFamily="34" charset="0"/>
            </a:endParaRP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SUBLIMATION 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PRINTER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5F0BE2-4702-F619-9E8C-CD72F37C4312}"/>
              </a:ext>
            </a:extLst>
          </p:cNvPr>
          <p:cNvSpPr txBox="1"/>
          <p:nvPr/>
        </p:nvSpPr>
        <p:spPr>
          <a:xfrm>
            <a:off x="6420601" y="2464806"/>
            <a:ext cx="187051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ptos Display" panose="020B0004020202020204" pitchFamily="34" charset="0"/>
              </a:rPr>
              <a:t>RECOMMENDED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WORKING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TEMPERATURE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RANGE 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200° C – 250° C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35-40 SECONDS</a:t>
            </a:r>
          </a:p>
          <a:p>
            <a:pPr algn="ctr"/>
            <a:endParaRPr lang="en-US" b="1" dirty="0">
              <a:latin typeface="Aptos Display" panose="020B0004020202020204" pitchFamily="34" charset="0"/>
            </a:endParaRP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HEAT RESISTANT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TAPE</a:t>
            </a:r>
          </a:p>
          <a:p>
            <a:pPr algn="ctr"/>
            <a:endParaRPr lang="en-US" b="1" dirty="0">
              <a:latin typeface="Aptos Display" panose="020B0004020202020204" pitchFamily="34" charset="0"/>
            </a:endParaRP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JIGS</a:t>
            </a:r>
          </a:p>
          <a:p>
            <a:pPr algn="ctr"/>
            <a:endParaRPr lang="en-US" b="1" dirty="0">
              <a:latin typeface="Aptos Display" panose="020B0004020202020204" pitchFamily="34" charset="0"/>
            </a:endParaRPr>
          </a:p>
          <a:p>
            <a:pPr algn="ctr"/>
            <a:endParaRPr lang="en-US" b="1" dirty="0">
              <a:latin typeface="Aptos Display" panose="020B00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6FC0F4-0440-5E46-6616-26F1F844BBF9}"/>
              </a:ext>
            </a:extLst>
          </p:cNvPr>
          <p:cNvCxnSpPr/>
          <p:nvPr/>
        </p:nvCxnSpPr>
        <p:spPr>
          <a:xfrm>
            <a:off x="3606482" y="2319047"/>
            <a:ext cx="0" cy="3589233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6E0FD3-22AA-202F-3D10-D933A78B8AA1}"/>
              </a:ext>
            </a:extLst>
          </p:cNvPr>
          <p:cNvCxnSpPr/>
          <p:nvPr/>
        </p:nvCxnSpPr>
        <p:spPr>
          <a:xfrm>
            <a:off x="6087611" y="2319047"/>
            <a:ext cx="0" cy="3589233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5E2318-6532-7360-7171-729A56C139E8}"/>
              </a:ext>
            </a:extLst>
          </p:cNvPr>
          <p:cNvCxnSpPr/>
          <p:nvPr/>
        </p:nvCxnSpPr>
        <p:spPr>
          <a:xfrm>
            <a:off x="8612893" y="2319047"/>
            <a:ext cx="0" cy="3589233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F39954C-D745-E0B1-E806-A7330D361BC8}"/>
              </a:ext>
            </a:extLst>
          </p:cNvPr>
          <p:cNvSpPr txBox="1"/>
          <p:nvPr/>
        </p:nvSpPr>
        <p:spPr>
          <a:xfrm>
            <a:off x="9205989" y="2464805"/>
            <a:ext cx="13503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ptos Display" panose="020B0004020202020204" pitchFamily="34" charset="0"/>
              </a:rPr>
              <a:t>POLYESTER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BLANKS</a:t>
            </a:r>
          </a:p>
          <a:p>
            <a:pPr algn="ctr"/>
            <a:r>
              <a:rPr lang="en-US" b="1" dirty="0">
                <a:latin typeface="Aptos Display" panose="020B0004020202020204" pitchFamily="34" charset="0"/>
              </a:rPr>
              <a:t>SOCKS</a:t>
            </a:r>
          </a:p>
          <a:p>
            <a:pPr algn="ctr"/>
            <a:endParaRPr lang="en-US" b="1" dirty="0">
              <a:latin typeface="Aptos Display" panose="020B0004020202020204" pitchFamily="34" charset="0"/>
            </a:endParaRPr>
          </a:p>
          <a:p>
            <a:pPr algn="ctr"/>
            <a:endParaRPr lang="en-US" b="1" dirty="0">
              <a:latin typeface="Aptos Display" panose="020B00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767463-4C16-7DB3-D564-1B9FED714B88}"/>
              </a:ext>
            </a:extLst>
          </p:cNvPr>
          <p:cNvSpPr/>
          <p:nvPr/>
        </p:nvSpPr>
        <p:spPr>
          <a:xfrm>
            <a:off x="2399200" y="195819"/>
            <a:ext cx="6982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SUBLIMATION PROCESS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773435-0786-816E-39B9-F38B65054294}"/>
              </a:ext>
            </a:extLst>
          </p:cNvPr>
          <p:cNvSpPr txBox="1"/>
          <p:nvPr/>
        </p:nvSpPr>
        <p:spPr>
          <a:xfrm>
            <a:off x="4451339" y="940598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bas" panose="020B0606020202050201" pitchFamily="34" charset="0"/>
              </a:rPr>
              <a:t>By: </a:t>
            </a:r>
            <a:r>
              <a:rPr lang="en-US" dirty="0">
                <a:latin typeface="Monotype Corsiva" panose="03010101010201010101" pitchFamily="66" charset="0"/>
              </a:rPr>
              <a:t>Angeline </a:t>
            </a:r>
            <a:r>
              <a:rPr lang="en-US" dirty="0" err="1">
                <a:latin typeface="Monotype Corsiva" panose="03010101010201010101" pitchFamily="66" charset="0"/>
              </a:rPr>
              <a:t>Liñgad</a:t>
            </a:r>
            <a:r>
              <a:rPr lang="en-US" dirty="0">
                <a:latin typeface="Monotype Corsiva" panose="03010101010201010101" pitchFamily="66" charset="0"/>
              </a:rPr>
              <a:t> </a:t>
            </a:r>
            <a:r>
              <a:rPr lang="en-US" dirty="0" err="1">
                <a:latin typeface="Monotype Corsiva" panose="03010101010201010101" pitchFamily="66" charset="0"/>
              </a:rPr>
              <a:t>Quiazon</a:t>
            </a:r>
            <a:endParaRPr lang="en-US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60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or Epson Surecolor F6070/6080/6200/6270/6280/7100/7080/7200/9200/9270  Printer Original Ink with Chip black color">
            <a:extLst>
              <a:ext uri="{FF2B5EF4-FFF2-40B4-BE49-F238E27FC236}">
                <a16:creationId xmlns:a16="http://schemas.microsoft.com/office/drawing/2014/main" id="{5854325F-6F0F-2A90-A19F-8D69F72FE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608" y="142713"/>
            <a:ext cx="3421422" cy="342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blimation Digital Paper, For Printing, krishna">
            <a:extLst>
              <a:ext uri="{FF2B5EF4-FFF2-40B4-BE49-F238E27FC236}">
                <a16:creationId xmlns:a16="http://schemas.microsoft.com/office/drawing/2014/main" id="{9AADF213-250E-C3FA-F071-2B19C1DD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46623"/>
            <a:ext cx="3421422" cy="293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een Heat Resistant PET Tape for Sublimation">
            <a:extLst>
              <a:ext uri="{FF2B5EF4-FFF2-40B4-BE49-F238E27FC236}">
                <a16:creationId xmlns:a16="http://schemas.microsoft.com/office/drawing/2014/main" id="{E3B6D861-C2B6-6146-38D7-A8315F79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695" y="4028384"/>
            <a:ext cx="2192695" cy="219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ING 39&quot; x 15Ft 5 Mil PTFE Coated Fiberglass Fabric Sheet Roll Teflon Heat  Press Cover Sheet - Walmart.com">
            <a:extLst>
              <a:ext uri="{FF2B5EF4-FFF2-40B4-BE49-F238E27FC236}">
                <a16:creationId xmlns:a16="http://schemas.microsoft.com/office/drawing/2014/main" id="{0327FCEA-A0A2-E2DF-9967-0B502C5CB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7" y="2905754"/>
            <a:ext cx="2218978" cy="22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eat transfer machine near me for Sale OFF 65%">
            <a:extLst>
              <a:ext uri="{FF2B5EF4-FFF2-40B4-BE49-F238E27FC236}">
                <a16:creationId xmlns:a16="http://schemas.microsoft.com/office/drawing/2014/main" id="{8BB7A1EB-DA9C-2167-298C-77B6CA096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535" y="3342865"/>
            <a:ext cx="3301570" cy="330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PSON SURECOLOR F6270 DYE SUBLIMATION PRINTER | Lazada PH">
            <a:extLst>
              <a:ext uri="{FF2B5EF4-FFF2-40B4-BE49-F238E27FC236}">
                <a16:creationId xmlns:a16="http://schemas.microsoft.com/office/drawing/2014/main" id="{3D0D6928-71FE-5503-F30C-156CFE6A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517" y="94372"/>
            <a:ext cx="3765507" cy="33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2 PCS Heat Press Platen Wrap Cover，Reusable Non-Stick Heat Resistant Teflon  Protector for Protecting Sublimation Heat Pressing Machine Plate (2pcs  Brown 15 * 15in) : Amazon.ca: Home">
            <a:extLst>
              <a:ext uri="{FF2B5EF4-FFF2-40B4-BE49-F238E27FC236}">
                <a16:creationId xmlns:a16="http://schemas.microsoft.com/office/drawing/2014/main" id="{A3F4D794-3BD1-776F-B694-6B23F4EF6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6" y="4459704"/>
            <a:ext cx="2302675" cy="230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6B62A9-DC12-6BBA-CD5D-018F2A87C9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147" y="3464456"/>
            <a:ext cx="1720343" cy="30583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CCC5B5-BF1B-6CC5-F1D1-E734EDD05DBE}"/>
              </a:ext>
            </a:extLst>
          </p:cNvPr>
          <p:cNvSpPr txBox="1"/>
          <p:nvPr/>
        </p:nvSpPr>
        <p:spPr>
          <a:xfrm>
            <a:off x="880749" y="45300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bas" panose="020B0606020202050201" pitchFamily="34" charset="0"/>
              </a:rPr>
              <a:t>SUBLIMATION PAPER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3E5055-167B-AE3A-1EB0-E54D28F82E69}"/>
              </a:ext>
            </a:extLst>
          </p:cNvPr>
          <p:cNvSpPr txBox="1"/>
          <p:nvPr/>
        </p:nvSpPr>
        <p:spPr>
          <a:xfrm>
            <a:off x="6267270" y="213565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bas" panose="020B0606020202050201" pitchFamily="34" charset="0"/>
              </a:rPr>
              <a:t>SUBLIMATION PRINTER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C62CC5-53D9-1871-5439-50A890A3009D}"/>
              </a:ext>
            </a:extLst>
          </p:cNvPr>
          <p:cNvSpPr txBox="1"/>
          <p:nvPr/>
        </p:nvSpPr>
        <p:spPr>
          <a:xfrm>
            <a:off x="166276" y="302279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bas" panose="020B0606020202050201" pitchFamily="34" charset="0"/>
              </a:rPr>
              <a:t>TEFLON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6A92B8-288C-27DD-B17E-FFB05BDE7513}"/>
              </a:ext>
            </a:extLst>
          </p:cNvPr>
          <p:cNvSpPr txBox="1"/>
          <p:nvPr/>
        </p:nvSpPr>
        <p:spPr>
          <a:xfrm>
            <a:off x="3786051" y="3135613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bas" panose="020B0606020202050201" pitchFamily="34" charset="0"/>
              </a:rPr>
              <a:t>HEAT PRESS MACHINE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9F439-017B-36FA-6026-0B88080699C4}"/>
              </a:ext>
            </a:extLst>
          </p:cNvPr>
          <p:cNvSpPr txBox="1"/>
          <p:nvPr/>
        </p:nvSpPr>
        <p:spPr>
          <a:xfrm>
            <a:off x="6825147" y="3645911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bas" panose="020B0606020202050201" pitchFamily="34" charset="0"/>
              </a:rPr>
              <a:t>HEAT RESISTANT TAPE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634FE-CE5B-00AA-AB36-77087B6E4D51}"/>
              </a:ext>
            </a:extLst>
          </p:cNvPr>
          <p:cNvSpPr txBox="1"/>
          <p:nvPr/>
        </p:nvSpPr>
        <p:spPr>
          <a:xfrm>
            <a:off x="9260658" y="2973533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bas" panose="020B0606020202050201" pitchFamily="34" charset="0"/>
              </a:rPr>
              <a:t>JIGS/CARTON JIGS/INSERTS</a:t>
            </a:r>
          </a:p>
        </p:txBody>
      </p:sp>
    </p:spTree>
    <p:extLst>
      <p:ext uri="{BB962C8B-B14F-4D97-AF65-F5344CB8AC3E}">
        <p14:creationId xmlns:p14="http://schemas.microsoft.com/office/powerpoint/2010/main" val="3570904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A32FA-10B7-AF15-5160-D2CCAA13F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42" y="252884"/>
            <a:ext cx="3699195" cy="2349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31D8EF-3146-FEB7-E819-0F37C93A7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944" y="2920462"/>
            <a:ext cx="2108835" cy="3749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96610D-FFA7-1995-FDC6-9BCE2A1A7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55" y="2920462"/>
            <a:ext cx="2108835" cy="3749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00250B-FCDC-95F3-EAA9-020C64B83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1" y="2920462"/>
            <a:ext cx="2108835" cy="3749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3CCCDA-6E1D-37BE-4AC7-B4E51BF66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648" y="2920462"/>
            <a:ext cx="2108835" cy="37490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CBB95C-FED9-6C76-994E-086219A30AE4}"/>
              </a:ext>
            </a:extLst>
          </p:cNvPr>
          <p:cNvSpPr txBox="1"/>
          <p:nvPr/>
        </p:nvSpPr>
        <p:spPr>
          <a:xfrm>
            <a:off x="462474" y="2583890"/>
            <a:ext cx="184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STICKER CUT 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2A107A-45AC-15B8-80AA-2A48A88C9DEA}"/>
              </a:ext>
            </a:extLst>
          </p:cNvPr>
          <p:cNvSpPr txBox="1"/>
          <p:nvPr/>
        </p:nvSpPr>
        <p:spPr>
          <a:xfrm>
            <a:off x="2682781" y="2585468"/>
            <a:ext cx="184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CARDBOARD JIGS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4EC1-B70A-90BE-5762-05D28ED98BB4}"/>
              </a:ext>
            </a:extLst>
          </p:cNvPr>
          <p:cNvSpPr txBox="1"/>
          <p:nvPr/>
        </p:nvSpPr>
        <p:spPr>
          <a:xfrm>
            <a:off x="4903088" y="2602246"/>
            <a:ext cx="184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BLANKS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843F0D9-839D-FD88-E208-324176CE7E95}"/>
              </a:ext>
            </a:extLst>
          </p:cNvPr>
          <p:cNvCxnSpPr>
            <a:stCxn id="17" idx="3"/>
          </p:cNvCxnSpPr>
          <p:nvPr/>
        </p:nvCxnSpPr>
        <p:spPr>
          <a:xfrm flipV="1">
            <a:off x="4523349" y="1132514"/>
            <a:ext cx="1491557" cy="1622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B8A9DC0-7E76-625A-98DE-E32664174108}"/>
              </a:ext>
            </a:extLst>
          </p:cNvPr>
          <p:cNvSpPr txBox="1"/>
          <p:nvPr/>
        </p:nvSpPr>
        <p:spPr>
          <a:xfrm>
            <a:off x="6014906" y="381760"/>
            <a:ext cx="5263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4C4C4C"/>
                </a:solidFill>
                <a:effectLst/>
                <a:latin typeface="Source Sans Pro" panose="020B0503030403020204" pitchFamily="34" charset="0"/>
              </a:rPr>
              <a:t>Sock jigs will help ensure your socks are slightly stretched while sublimating.</a:t>
            </a:r>
          </a:p>
          <a:p>
            <a:r>
              <a:rPr lang="en-US" b="0" i="0" dirty="0">
                <a:solidFill>
                  <a:srgbClr val="4C4C4C"/>
                </a:solidFill>
                <a:effectLst/>
                <a:latin typeface="Source Sans Pro" panose="020B0503030403020204" pitchFamily="34" charset="0"/>
              </a:rPr>
              <a:t>This will also help the channels and ensure the socks remains flat. </a:t>
            </a:r>
          </a:p>
          <a:p>
            <a:r>
              <a:rPr lang="en-US" b="0" i="0" dirty="0">
                <a:solidFill>
                  <a:srgbClr val="4C4C4C"/>
                </a:solidFill>
                <a:effectLst/>
                <a:latin typeface="Source Sans Pro" panose="020B0503030403020204" pitchFamily="34" charset="0"/>
              </a:rPr>
              <a:t>They will also help when trying to get the edge of the sock.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6AEE90-FD63-3FF2-A1F0-B77D20874AEB}"/>
              </a:ext>
            </a:extLst>
          </p:cNvPr>
          <p:cNvSpPr txBox="1"/>
          <p:nvPr/>
        </p:nvSpPr>
        <p:spPr>
          <a:xfrm>
            <a:off x="0" y="-23550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ebas" panose="020B0606020202050201" pitchFamily="34" charset="0"/>
              </a:rPr>
              <a:t>3-CREW SOCKS</a:t>
            </a:r>
          </a:p>
        </p:txBody>
      </p:sp>
    </p:spTree>
    <p:extLst>
      <p:ext uri="{BB962C8B-B14F-4D97-AF65-F5344CB8AC3E}">
        <p14:creationId xmlns:p14="http://schemas.microsoft.com/office/powerpoint/2010/main" val="713528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D7FEC-8D58-F601-FC92-FB1FDC92D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5" y="2281807"/>
            <a:ext cx="2182448" cy="3879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DF734-BD1C-2496-685A-513386C29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48" y="2281807"/>
            <a:ext cx="2182448" cy="3879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1E1996-F9E4-6901-57F2-D0085D35F3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004" y="2281807"/>
            <a:ext cx="2182448" cy="3879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78A3BB-4576-05FE-5B2F-EC392ACB7F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337" y="2281807"/>
            <a:ext cx="2182448" cy="3879908"/>
          </a:xfrm>
          <a:prstGeom prst="rect">
            <a:avLst/>
          </a:prstGeom>
        </p:spPr>
      </p:pic>
      <p:pic>
        <p:nvPicPr>
          <p:cNvPr id="15" name="video-38a92827-6892-4cd5-9a75-04e7f017340f-1665129753">
            <a:hlinkClick r:id="" action="ppaction://media"/>
            <a:extLst>
              <a:ext uri="{FF2B5EF4-FFF2-40B4-BE49-F238E27FC236}">
                <a16:creationId xmlns:a16="http://schemas.microsoft.com/office/drawing/2014/main" id="{07837EA7-C794-170E-1E75-7CF17CE5E3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88514" y="2281807"/>
            <a:ext cx="2414972" cy="43049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CEA0B9-9012-FD50-574C-CE6AEB8D489F}"/>
              </a:ext>
            </a:extLst>
          </p:cNvPr>
          <p:cNvSpPr txBox="1"/>
          <p:nvPr/>
        </p:nvSpPr>
        <p:spPr>
          <a:xfrm>
            <a:off x="2640488" y="311871"/>
            <a:ext cx="1840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1</a:t>
            </a:r>
            <a:r>
              <a:rPr lang="en-US" sz="1600" b="1" baseline="30000" dirty="0"/>
              <a:t>st</a:t>
            </a:r>
            <a:r>
              <a:rPr lang="en-US" sz="1600" b="1" dirty="0"/>
              <a:t> taping</a:t>
            </a:r>
          </a:p>
          <a:p>
            <a:pPr algn="ctr"/>
            <a:r>
              <a:rPr lang="en-US" sz="1600" b="1" dirty="0"/>
              <a:t>We are starting from the back</a:t>
            </a:r>
          </a:p>
          <a:p>
            <a:pPr algn="ctr"/>
            <a:endParaRPr lang="en-US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CAE635-FBE7-8F75-E1E0-EDF20C33BB53}"/>
              </a:ext>
            </a:extLst>
          </p:cNvPr>
          <p:cNvSpPr txBox="1"/>
          <p:nvPr/>
        </p:nvSpPr>
        <p:spPr>
          <a:xfrm>
            <a:off x="536555" y="311871"/>
            <a:ext cx="1840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Once the blanks is already in the jig</a:t>
            </a:r>
          </a:p>
          <a:p>
            <a:pPr algn="ctr"/>
            <a:r>
              <a:rPr lang="en-US" sz="1600" b="1" dirty="0"/>
              <a:t>We pre-heating it</a:t>
            </a:r>
          </a:p>
          <a:p>
            <a:pPr algn="ctr"/>
            <a:r>
              <a:rPr lang="en-US" sz="1600" b="1" dirty="0"/>
              <a:t>for about 2 to 3 sec</a:t>
            </a:r>
          </a:p>
          <a:p>
            <a:pPr algn="ctr"/>
            <a:r>
              <a:rPr lang="en-US" sz="1600" b="1" dirty="0"/>
              <a:t>To avoid the fading part on the foot part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A5C2F3-2957-E52D-2901-1E836380C055}"/>
              </a:ext>
            </a:extLst>
          </p:cNvPr>
          <p:cNvSpPr txBox="1"/>
          <p:nvPr/>
        </p:nvSpPr>
        <p:spPr>
          <a:xfrm>
            <a:off x="5175716" y="311871"/>
            <a:ext cx="1840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After the 1</a:t>
            </a:r>
            <a:r>
              <a:rPr lang="en-US" sz="1600" b="1" baseline="30000" dirty="0"/>
              <a:t>st</a:t>
            </a:r>
            <a:r>
              <a:rPr lang="en-US" sz="1600" b="1" dirty="0"/>
              <a:t> taping pressing then after it has been pressed</a:t>
            </a:r>
          </a:p>
          <a:p>
            <a:pPr algn="ctr"/>
            <a:r>
              <a:rPr lang="en-US" sz="1600" b="1" dirty="0"/>
              <a:t>We need to switch, flip and roll</a:t>
            </a:r>
          </a:p>
          <a:p>
            <a:pPr algn="ctr"/>
            <a:r>
              <a:rPr lang="en-US" sz="1600" b="1" dirty="0"/>
              <a:t>Before we proceed in the 2</a:t>
            </a:r>
            <a:r>
              <a:rPr lang="en-US" sz="1600" b="1" baseline="30000" dirty="0"/>
              <a:t>nd</a:t>
            </a:r>
            <a:r>
              <a:rPr lang="en-US" sz="1600" b="1" dirty="0"/>
              <a:t> taping</a:t>
            </a:r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EAE1F6-AF78-CB36-F19F-8961C2BA40DF}"/>
              </a:ext>
            </a:extLst>
          </p:cNvPr>
          <p:cNvSpPr txBox="1"/>
          <p:nvPr/>
        </p:nvSpPr>
        <p:spPr>
          <a:xfrm>
            <a:off x="7710944" y="311871"/>
            <a:ext cx="1840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We flip it in front a little so that it will not have a white line</a:t>
            </a:r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2D5E2F-DEAC-FFF6-B222-988BEC2267BA}"/>
              </a:ext>
            </a:extLst>
          </p:cNvPr>
          <p:cNvSpPr txBox="1"/>
          <p:nvPr/>
        </p:nvSpPr>
        <p:spPr>
          <a:xfrm>
            <a:off x="9967277" y="311871"/>
            <a:ext cx="1840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We will line up the 2</a:t>
            </a:r>
            <a:r>
              <a:rPr lang="en-US" sz="1600" b="1" baseline="30000" dirty="0"/>
              <a:t>nd</a:t>
            </a:r>
            <a:r>
              <a:rPr lang="en-US" sz="1600" b="1" dirty="0"/>
              <a:t> sticker, make sure that it will match with the 1</a:t>
            </a:r>
            <a:r>
              <a:rPr lang="en-US" sz="1600" b="1" baseline="30000" dirty="0"/>
              <a:t>st</a:t>
            </a:r>
            <a:r>
              <a:rPr lang="en-US" sz="1600" b="1" dirty="0"/>
              <a:t> taping.</a:t>
            </a:r>
          </a:p>
          <a:p>
            <a:pPr algn="ctr"/>
            <a:r>
              <a:rPr lang="en-US" sz="1600" b="1" dirty="0"/>
              <a:t>See the video below:</a:t>
            </a:r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</p:txBody>
      </p:sp>
      <p:pic>
        <p:nvPicPr>
          <p:cNvPr id="21" name="video-66c2d09a-34ad-4810-9641-ff525d3acb20-1665129781">
            <a:hlinkClick r:id="" action="ppaction://media"/>
            <a:extLst>
              <a:ext uri="{FF2B5EF4-FFF2-40B4-BE49-F238E27FC236}">
                <a16:creationId xmlns:a16="http://schemas.microsoft.com/office/drawing/2014/main" id="{E97AAE68-5309-70E1-AEE7-932996DDC53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09132" y="4144161"/>
            <a:ext cx="1556857" cy="2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AC889-4A79-4587-D786-0AB8DB7FB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1" y="651243"/>
            <a:ext cx="1602035" cy="2848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20415-45FC-D634-E9C8-DBF4074A8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69" y="651243"/>
            <a:ext cx="1602035" cy="2848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9B6B46-02EE-E201-B571-DAB1FEE79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57" y="651243"/>
            <a:ext cx="1602035" cy="2848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E90D5D-387C-62C0-DFDB-AB81A5EA81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58" y="3709123"/>
            <a:ext cx="1602035" cy="2848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DFA99B-9227-DDC5-B893-FD311BCB98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0" y="3709123"/>
            <a:ext cx="1602035" cy="2848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B7150A-77AD-DB6E-B354-28D6E9CC3E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69" y="3709123"/>
            <a:ext cx="1602035" cy="2848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8FE3D1-8B5E-38B9-E1D5-C1568ABA0E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147" y="3709123"/>
            <a:ext cx="1602035" cy="2848062"/>
          </a:xfrm>
          <a:prstGeom prst="rect">
            <a:avLst/>
          </a:prstGeom>
        </p:spPr>
      </p:pic>
      <p:pic>
        <p:nvPicPr>
          <p:cNvPr id="16" name="video-f047d39b-4108-4886-b9dd-6bd7c813c21e-1665129787">
            <a:hlinkClick r:id="" action="ppaction://media"/>
            <a:extLst>
              <a:ext uri="{FF2B5EF4-FFF2-40B4-BE49-F238E27FC236}">
                <a16:creationId xmlns:a16="http://schemas.microsoft.com/office/drawing/2014/main" id="{9979F33C-A133-932F-3C41-81C898ACAF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90607" y="304800"/>
            <a:ext cx="3505200" cy="6248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5A2F51-D53D-53CD-B379-9C1BB4A7AB79}"/>
              </a:ext>
            </a:extLst>
          </p:cNvPr>
          <p:cNvSpPr txBox="1"/>
          <p:nvPr/>
        </p:nvSpPr>
        <p:spPr>
          <a:xfrm>
            <a:off x="-674410" y="130836"/>
            <a:ext cx="2908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Finish Product</a:t>
            </a:r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27985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4DD78-6F82-241F-CBE0-7ECE8A90D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135" y="69678"/>
            <a:ext cx="3338189" cy="3108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B969C-FD16-C26D-E4DA-8E4B063AC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792" y="3679623"/>
            <a:ext cx="2190446" cy="2920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60E330-F089-9456-DF2A-8CFD65EEF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29" y="3679623"/>
            <a:ext cx="2190446" cy="2920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4695D8-9763-FD16-BF82-DBAF8A9BE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55" y="3679624"/>
            <a:ext cx="2190445" cy="29205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2F1E6-3F14-217A-D5B0-986FCBF58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566" y="3679623"/>
            <a:ext cx="2278862" cy="2920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0CDAEF-1F86-6069-DF21-B329AD908654}"/>
              </a:ext>
            </a:extLst>
          </p:cNvPr>
          <p:cNvSpPr txBox="1"/>
          <p:nvPr/>
        </p:nvSpPr>
        <p:spPr>
          <a:xfrm>
            <a:off x="1556344" y="3386901"/>
            <a:ext cx="184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STICKER CUT OUT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58D4C-0410-37B3-CAED-A899AC191135}"/>
              </a:ext>
            </a:extLst>
          </p:cNvPr>
          <p:cNvSpPr txBox="1"/>
          <p:nvPr/>
        </p:nvSpPr>
        <p:spPr>
          <a:xfrm>
            <a:off x="3887655" y="3386901"/>
            <a:ext cx="184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CARDBOARD JIGS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CA9F90-8460-6BF1-ED52-54916C6337B5}"/>
              </a:ext>
            </a:extLst>
          </p:cNvPr>
          <p:cNvSpPr txBox="1"/>
          <p:nvPr/>
        </p:nvSpPr>
        <p:spPr>
          <a:xfrm>
            <a:off x="6241118" y="3386901"/>
            <a:ext cx="184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BLANKS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5A6DD6-9699-703B-ABB9-3A8D83BAEAEA}"/>
              </a:ext>
            </a:extLst>
          </p:cNvPr>
          <p:cNvSpPr txBox="1"/>
          <p:nvPr/>
        </p:nvSpPr>
        <p:spPr>
          <a:xfrm>
            <a:off x="0" y="-23550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ebas" panose="020B0606020202050201" pitchFamily="34" charset="0"/>
              </a:rPr>
              <a:t>6-CREW SOCKS</a:t>
            </a:r>
          </a:p>
        </p:txBody>
      </p:sp>
    </p:spTree>
    <p:extLst>
      <p:ext uri="{BB962C8B-B14F-4D97-AF65-F5344CB8AC3E}">
        <p14:creationId xmlns:p14="http://schemas.microsoft.com/office/powerpoint/2010/main" val="331415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EC6D90-0C28-E5EC-D9D2-E1D16472FD38}"/>
              </a:ext>
            </a:extLst>
          </p:cNvPr>
          <p:cNvSpPr txBox="1"/>
          <p:nvPr/>
        </p:nvSpPr>
        <p:spPr>
          <a:xfrm>
            <a:off x="2640488" y="311871"/>
            <a:ext cx="1840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1</a:t>
            </a:r>
            <a:r>
              <a:rPr lang="en-US" sz="1600" b="1" baseline="30000" dirty="0"/>
              <a:t>st</a:t>
            </a:r>
            <a:r>
              <a:rPr lang="en-US" sz="1600" b="1" dirty="0"/>
              <a:t> taping</a:t>
            </a:r>
          </a:p>
          <a:p>
            <a:pPr algn="ctr"/>
            <a:r>
              <a:rPr lang="en-US" sz="1600" b="1" dirty="0"/>
              <a:t>In making 6crw</a:t>
            </a:r>
          </a:p>
          <a:p>
            <a:pPr algn="ctr"/>
            <a:r>
              <a:rPr lang="en-US" sz="1600" b="1" dirty="0"/>
              <a:t>We are starting from the front</a:t>
            </a:r>
          </a:p>
          <a:p>
            <a:pPr algn="ctr"/>
            <a:endParaRPr lang="en-US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44D5B-2100-8E9D-342C-BAE1606B0112}"/>
              </a:ext>
            </a:extLst>
          </p:cNvPr>
          <p:cNvSpPr txBox="1"/>
          <p:nvPr/>
        </p:nvSpPr>
        <p:spPr>
          <a:xfrm>
            <a:off x="536555" y="311871"/>
            <a:ext cx="1840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Once the blanks is already in the jig</a:t>
            </a:r>
          </a:p>
          <a:p>
            <a:pPr algn="ctr"/>
            <a:r>
              <a:rPr lang="en-US" sz="1600" b="1" dirty="0"/>
              <a:t>If it is same size as the sticker</a:t>
            </a:r>
          </a:p>
          <a:p>
            <a:pPr algn="ctr"/>
            <a:r>
              <a:rPr lang="en-US" sz="1600" b="1" dirty="0"/>
              <a:t>No need to pre-heating</a:t>
            </a:r>
          </a:p>
          <a:p>
            <a:pPr algn="ctr"/>
            <a:r>
              <a:rPr lang="en-US" sz="1600" b="1" dirty="0"/>
              <a:t>but if it longer</a:t>
            </a:r>
          </a:p>
          <a:p>
            <a:pPr algn="ctr"/>
            <a:r>
              <a:rPr lang="en-US" sz="1600" b="1" dirty="0"/>
              <a:t>We pre-heating it</a:t>
            </a:r>
          </a:p>
          <a:p>
            <a:pPr algn="ctr"/>
            <a:r>
              <a:rPr lang="en-US" sz="1600" b="1" dirty="0"/>
              <a:t>for about 2 to 3 sec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A5E21-3493-170D-3967-5DFA7A84B9C6}"/>
              </a:ext>
            </a:extLst>
          </p:cNvPr>
          <p:cNvSpPr txBox="1"/>
          <p:nvPr/>
        </p:nvSpPr>
        <p:spPr>
          <a:xfrm>
            <a:off x="5175716" y="311871"/>
            <a:ext cx="1840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After the 1</a:t>
            </a:r>
            <a:r>
              <a:rPr lang="en-US" sz="1600" b="1" baseline="30000" dirty="0"/>
              <a:t>st</a:t>
            </a:r>
            <a:r>
              <a:rPr lang="en-US" sz="1600" b="1" dirty="0"/>
              <a:t> taping pressing then after it has been pressed</a:t>
            </a:r>
          </a:p>
          <a:p>
            <a:pPr algn="ctr"/>
            <a:r>
              <a:rPr lang="en-US" sz="1600" b="1" dirty="0"/>
              <a:t>We need to switch, flip and roll</a:t>
            </a:r>
          </a:p>
          <a:p>
            <a:pPr algn="ctr"/>
            <a:r>
              <a:rPr lang="en-US" sz="1600" b="1" dirty="0"/>
              <a:t>Before we proceed in the 2</a:t>
            </a:r>
            <a:r>
              <a:rPr lang="en-US" sz="1600" b="1" baseline="30000" dirty="0"/>
              <a:t>nd</a:t>
            </a:r>
            <a:r>
              <a:rPr lang="en-US" sz="1600" b="1" dirty="0"/>
              <a:t> taping</a:t>
            </a:r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46B7B-8EC7-C02F-2724-B30E8FBF5189}"/>
              </a:ext>
            </a:extLst>
          </p:cNvPr>
          <p:cNvSpPr txBox="1"/>
          <p:nvPr/>
        </p:nvSpPr>
        <p:spPr>
          <a:xfrm>
            <a:off x="7710944" y="311871"/>
            <a:ext cx="1840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We flip it in front a little so that it will not have a white line</a:t>
            </a:r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28B3A-1CD3-ED17-1D42-32E8DCC3D86A}"/>
              </a:ext>
            </a:extLst>
          </p:cNvPr>
          <p:cNvSpPr txBox="1"/>
          <p:nvPr/>
        </p:nvSpPr>
        <p:spPr>
          <a:xfrm>
            <a:off x="9967277" y="311871"/>
            <a:ext cx="1840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We will line up the 2</a:t>
            </a:r>
            <a:r>
              <a:rPr lang="en-US" sz="1600" b="1" baseline="30000" dirty="0"/>
              <a:t>nd</a:t>
            </a:r>
            <a:r>
              <a:rPr lang="en-US" sz="1600" b="1" dirty="0"/>
              <a:t> sticker, make sure that it will match with the 1</a:t>
            </a:r>
            <a:r>
              <a:rPr lang="en-US" sz="1600" b="1" baseline="30000" dirty="0"/>
              <a:t>st</a:t>
            </a:r>
            <a:r>
              <a:rPr lang="en-US" sz="1600" b="1" dirty="0"/>
              <a:t> taping.</a:t>
            </a:r>
          </a:p>
          <a:p>
            <a:pPr algn="ctr"/>
            <a:r>
              <a:rPr lang="en-US" sz="1600" b="1" dirty="0"/>
              <a:t>See the video below:</a:t>
            </a:r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78B616-1ECA-A705-B000-380A39E245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28" y="2772418"/>
            <a:ext cx="20574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B853E1-AB03-116B-4184-29DA50C75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861" y="2772418"/>
            <a:ext cx="20574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F025F-D400-B42C-3A05-C214466146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2772418"/>
            <a:ext cx="20574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B2F083-48B7-5CB9-A3F7-3B4CBAF223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20" y="2772418"/>
            <a:ext cx="2057400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CB32A8-FEB1-49E7-EE76-F75F710807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9" y="2772418"/>
            <a:ext cx="2057400" cy="2743200"/>
          </a:xfrm>
          <a:prstGeom prst="rect">
            <a:avLst/>
          </a:prstGeom>
        </p:spPr>
      </p:pic>
      <p:pic>
        <p:nvPicPr>
          <p:cNvPr id="17" name="363460923_6524262607650858_4455298093106077096_n">
            <a:hlinkClick r:id="" action="ppaction://media"/>
            <a:extLst>
              <a:ext uri="{FF2B5EF4-FFF2-40B4-BE49-F238E27FC236}">
                <a16:creationId xmlns:a16="http://schemas.microsoft.com/office/drawing/2014/main" id="{90BED012-D74D-6E67-4129-42597BF2DC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0080" y="4617025"/>
            <a:ext cx="1242039" cy="2160068"/>
          </a:xfrm>
          <a:prstGeom prst="rect">
            <a:avLst/>
          </a:prstGeom>
        </p:spPr>
      </p:pic>
      <p:pic>
        <p:nvPicPr>
          <p:cNvPr id="19" name="364165673_7226428814040214_4021437893856872776_n">
            <a:hlinkClick r:id="" action="ppaction://media"/>
            <a:extLst>
              <a:ext uri="{FF2B5EF4-FFF2-40B4-BE49-F238E27FC236}">
                <a16:creationId xmlns:a16="http://schemas.microsoft.com/office/drawing/2014/main" id="{2233FFC2-C911-ABF4-AD43-0F5FF85AB0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74980" y="4587807"/>
            <a:ext cx="1242039" cy="21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6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F268C6-6DBC-ED4B-FA57-9EE975B13CEF}"/>
              </a:ext>
            </a:extLst>
          </p:cNvPr>
          <p:cNvSpPr txBox="1"/>
          <p:nvPr/>
        </p:nvSpPr>
        <p:spPr>
          <a:xfrm>
            <a:off x="-674410" y="130836"/>
            <a:ext cx="2908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Finish Product</a:t>
            </a:r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C97F7-E5B6-6CF8-4EDA-DA7AC11B6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2" y="415498"/>
            <a:ext cx="2320935" cy="3094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90D06-DB1B-3AA2-2992-05E5B4259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60" y="3632584"/>
            <a:ext cx="2320935" cy="3094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F87320-05BA-B603-6734-6D7B18C8C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02" y="3632584"/>
            <a:ext cx="2320935" cy="3094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1ABDA7-467E-61AD-7D34-81D23D11D4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81" y="3632584"/>
            <a:ext cx="2320935" cy="3094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AF1445-C894-3F7A-8614-BCF59AA671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3632584"/>
            <a:ext cx="2320935" cy="3094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8429F8-18A2-8C2D-EE1F-96D59D1B5B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61" y="415499"/>
            <a:ext cx="2320935" cy="30945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7A4CBD-4A7C-6B40-8616-5FF26B6FC9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415498"/>
            <a:ext cx="2320935" cy="3094580"/>
          </a:xfrm>
          <a:prstGeom prst="rect">
            <a:avLst/>
          </a:prstGeom>
        </p:spPr>
      </p:pic>
      <p:pic>
        <p:nvPicPr>
          <p:cNvPr id="17" name="364162958_9769014753173613_6467548940168717379_n (1)">
            <a:hlinkClick r:id="" action="ppaction://media"/>
            <a:extLst>
              <a:ext uri="{FF2B5EF4-FFF2-40B4-BE49-F238E27FC236}">
                <a16:creationId xmlns:a16="http://schemas.microsoft.com/office/drawing/2014/main" id="{B2F6385D-A0F3-6F25-626C-9C42F37DE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35525" y="194195"/>
            <a:ext cx="1860013" cy="32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0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A5B694-541C-3677-4BB8-E1A862CCF596}"/>
              </a:ext>
            </a:extLst>
          </p:cNvPr>
          <p:cNvSpPr txBox="1"/>
          <p:nvPr/>
        </p:nvSpPr>
        <p:spPr>
          <a:xfrm>
            <a:off x="2527138" y="5902569"/>
            <a:ext cx="7137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Hope this will help!</a:t>
            </a:r>
          </a:p>
          <a:p>
            <a:pPr algn="ctr"/>
            <a:r>
              <a:rPr lang="en-US" dirty="0"/>
              <a:t>If their is something I can help you with just don’t hesitate to message us! </a:t>
            </a:r>
          </a:p>
        </p:txBody>
      </p:sp>
    </p:spTree>
    <p:extLst>
      <p:ext uri="{BB962C8B-B14F-4D97-AF65-F5344CB8AC3E}">
        <p14:creationId xmlns:p14="http://schemas.microsoft.com/office/powerpoint/2010/main" val="1442224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3644</TotalTime>
  <Words>361</Words>
  <Application>Microsoft Office PowerPoint</Application>
  <PresentationFormat>Widescreen</PresentationFormat>
  <Paragraphs>83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 Display</vt:lpstr>
      <vt:lpstr>Arial</vt:lpstr>
      <vt:lpstr>Bebas</vt:lpstr>
      <vt:lpstr>Calibri</vt:lpstr>
      <vt:lpstr>Calibri Light</vt:lpstr>
      <vt:lpstr>Monotype Corsiva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SUBLIMATION</dc:creator>
  <cp:lastModifiedBy>ANGELINE QUIAZON</cp:lastModifiedBy>
  <cp:revision>4</cp:revision>
  <dcterms:created xsi:type="dcterms:W3CDTF">2022-10-07T09:37:41Z</dcterms:created>
  <dcterms:modified xsi:type="dcterms:W3CDTF">2023-08-02T08:46:31Z</dcterms:modified>
</cp:coreProperties>
</file>